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A7423-5C08-18DE-5ECE-006F3FE421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B5F266-488E-CA11-5D88-2C1B2A4599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C7038-B2A6-2C2A-F3DA-AB792272F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0C4F4-0E30-F46B-E110-F869A3213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400A0-8443-BB4F-9833-4F6B13AD6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384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5BB33-8DE2-1B4D-9FA0-57008D213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9C53E2-DE83-20EE-2683-8DDB802FB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0EA8B-2906-F408-813F-E98CBD262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A1F08-E53A-9ED2-8B9A-4F2CC6C3E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9A752-36FB-D3E9-C5E1-DF63692E1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38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3C6B35-BFEC-48BC-1732-D9CED65CF6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A31565-5D45-AE0A-6347-0F611EB0A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D4350-BC98-3C2D-1CEF-F3E8C452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FE286-22EE-B009-EE3C-906CF8C3A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4382A-F9A8-0EAA-E44C-C90971E81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491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4C6FD-0105-AD3F-26E5-F06D0173A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9E637-8562-00D7-1433-597FE0C14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4BD3C-A839-CCB7-6594-73A0E622A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26D98-620E-9B0F-5E8D-24BF75449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32665-ABA5-4215-1A9E-66038C8A2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38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B216-E11D-03AF-1259-45221C68E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524339-C790-0E25-0AD2-6CFB83C51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0759F-BDEE-2D0C-B6B6-4B0E4F957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CD93E-49A3-D07C-07E0-50E24BA05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441A6-919C-9517-A23C-2F8FE29FD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802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5D0A0-A3E2-BB71-61F5-20D5F8132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42CDA-20A3-2B8B-10CD-7927E3515C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694C72-3C3D-BC1D-62B9-7F4092A67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96F1D-8CE3-CDA7-5FF9-4C9856E20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BFB772-29C3-00A3-E98E-8BB2F901A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6B9F2-58D7-306B-745A-D1E4F3C57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095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84D79-C89A-9F42-2ED0-3DD913986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98CE8-3CEF-5F7F-D62A-3E6B46B05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5CE4CB-7FFB-5A9F-602B-1A9E7EB7F3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A11ED6-EBCD-0198-F9B8-48BA909D78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30C2CD-4DAD-EC28-9C27-4035983F4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34E596-B36B-C829-813B-42B6711A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6B8C0-693B-B170-86D4-3CFC9817D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1BCDE6-7A92-0F63-E92D-80B11DAC6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192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48DD1-9C51-50FD-376C-0C8035480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4D9CB-E248-BA4B-9467-64527B00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4C773B-1A3C-7C8C-D747-82287BB0C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8E30F5-9DE8-12DF-7799-6086B4721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953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1B63FA-F02E-F06D-0F8B-EB83A6C87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E52438-8844-C54A-B2AD-73B13C5E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A57043-4C59-6A3A-DDDF-83441C2A0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44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73EC-E17D-A6EB-E7ED-151E4BDEA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D6AD4-7BA3-8459-7BBA-872F0FD30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E391C-C6B7-E46A-0EB9-7F4AA065A7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2DCD6C-A72B-F8FE-56BB-8366C2401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DD343-9793-AA3D-DD51-7B8621927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FF215-B0ED-2F1F-A464-F852CD03E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01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10C4A-8681-E5B5-0A75-8497D932D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29458D-6180-EB86-B0DA-F2A4A7356D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A08481-B9C1-4A02-9FA8-CB6259832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16E4F2-6302-D38A-2CC6-305571872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B6546A-F440-8286-7362-B0EF57409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45EA0-4F30-A6FE-AAA1-6B868FAB1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134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B01470-CCFC-F2DD-71A7-E149BD5FC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843AA-1FB0-8D81-E7A6-43F7D2D26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33A9D4-E22A-7D22-9134-54A49EBB03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7EF39-D76D-4C74-BF0E-802070CCD464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6D564-7078-6915-F7FD-E3C8CE384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8A84A-49B0-9ED7-DAA5-0CEBF5FC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14A22-BC8B-49B7-9A03-C21970B59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25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D604E-8EC1-F5C5-7461-E32BB0A7A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1478" y="923581"/>
            <a:ext cx="9409043" cy="3847202"/>
          </a:xfrm>
        </p:spPr>
        <p:txBody>
          <a:bodyPr>
            <a:normAutofit/>
          </a:bodyPr>
          <a:lstStyle/>
          <a:p>
            <a:r>
              <a:rPr lang="en-US" dirty="0"/>
              <a:t>Name: Youssef Adel Ahmed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Project: Control Car </a:t>
            </a:r>
            <a:r>
              <a:rPr lang="en-US" dirty="0" err="1"/>
              <a:t>Systme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095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FA96F-BB2B-E3A3-FA93-49A96CBCB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1037"/>
          </a:xfrm>
        </p:spPr>
        <p:txBody>
          <a:bodyPr>
            <a:normAutofit fontScale="90000"/>
          </a:bodyPr>
          <a:lstStyle/>
          <a:p>
            <a:r>
              <a:rPr lang="en-US" dirty="0"/>
              <a:t>Description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F279A-864C-8765-0F6F-4E5586E6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81036"/>
            <a:ext cx="12192000" cy="6176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Interrupt button to control of increasing speed of car</a:t>
            </a:r>
          </a:p>
          <a:p>
            <a:r>
              <a:rPr lang="en-US" dirty="0"/>
              <a:t>Interrupt button to decrease speed of car</a:t>
            </a:r>
          </a:p>
          <a:p>
            <a:r>
              <a:rPr lang="en-US" dirty="0"/>
              <a:t>Interrupt button to control of direction of car on condition that the speed of car is zero</a:t>
            </a:r>
          </a:p>
          <a:p>
            <a:r>
              <a:rPr lang="en-US" dirty="0"/>
              <a:t>Motors to describe the speed of car</a:t>
            </a:r>
          </a:p>
          <a:p>
            <a:r>
              <a:rPr lang="en-US" dirty="0" err="1"/>
              <a:t>Eeprom</a:t>
            </a:r>
            <a:r>
              <a:rPr lang="en-US" dirty="0"/>
              <a:t>  that have a specific password of car</a:t>
            </a:r>
          </a:p>
          <a:p>
            <a:r>
              <a:rPr lang="en-US" dirty="0"/>
              <a:t>Buzzer that is on when I entered a wrong password 3-times</a:t>
            </a:r>
          </a:p>
          <a:p>
            <a:r>
              <a:rPr lang="en-US" dirty="0"/>
              <a:t>Keypad to type the password of car</a:t>
            </a:r>
          </a:p>
          <a:p>
            <a:r>
              <a:rPr lang="en-US" dirty="0"/>
              <a:t>Ultrasonic to read the distance and stop car when distance &lt;=30</a:t>
            </a:r>
          </a:p>
          <a:p>
            <a:r>
              <a:rPr lang="en-US" dirty="0"/>
              <a:t>Lcd that print * on place of password then welcome to the owner then print the status of moving the car and print ultrasonic distance then when I pushed interrupt button that print the speed of motor and direction of car</a:t>
            </a:r>
          </a:p>
          <a:p>
            <a:r>
              <a:rPr lang="en-US" dirty="0"/>
              <a:t>8-7sagemant that print time of motor that is on</a:t>
            </a:r>
          </a:p>
        </p:txBody>
      </p:sp>
    </p:spTree>
    <p:extLst>
      <p:ext uri="{BB962C8B-B14F-4D97-AF65-F5344CB8AC3E}">
        <p14:creationId xmlns:p14="http://schemas.microsoft.com/office/powerpoint/2010/main" val="3124824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B14DE-ACE8-C884-ED73-A7A9C6196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662782"/>
          </a:xfrm>
        </p:spPr>
        <p:txBody>
          <a:bodyPr>
            <a:normAutofit fontScale="90000"/>
          </a:bodyPr>
          <a:lstStyle/>
          <a:p>
            <a:r>
              <a:rPr lang="en-US" dirty="0"/>
              <a:t>Drivers that I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74875-648E-EBF0-3D14-FF34836E6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81038"/>
            <a:ext cx="12192000" cy="615870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Eeprom</a:t>
            </a:r>
            <a:r>
              <a:rPr lang="en-US" dirty="0"/>
              <a:t> driver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Keypad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Lcd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Sevensagemant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Ultrasonic</a:t>
            </a:r>
          </a:p>
          <a:p>
            <a:r>
              <a:rPr lang="en-US" dirty="0"/>
              <a:t>LIB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Common macros(bit-math)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Std-types</a:t>
            </a:r>
          </a:p>
          <a:p>
            <a:r>
              <a:rPr lang="en-US" dirty="0"/>
              <a:t>MCAL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GIE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GPIO(</a:t>
            </a:r>
            <a:r>
              <a:rPr lang="en-US" dirty="0" err="1"/>
              <a:t>dio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Interrupt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Timers (timer0,timer2,pwm(of timer0&amp;1)Timer1(</a:t>
            </a:r>
            <a:r>
              <a:rPr lang="en-US" dirty="0" err="1"/>
              <a:t>icu</a:t>
            </a:r>
            <a:r>
              <a:rPr lang="en-US" dirty="0"/>
              <a:t>))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SPI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Uart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Twi(i2c)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943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23ADB-E2B9-C6B5-2C9F-5E1534904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924280"/>
          </a:xfrm>
        </p:spPr>
        <p:txBody>
          <a:bodyPr/>
          <a:lstStyle/>
          <a:p>
            <a:r>
              <a:rPr lang="en-US" dirty="0"/>
              <a:t>Images of </a:t>
            </a:r>
            <a:r>
              <a:rPr lang="en-US" dirty="0" err="1"/>
              <a:t>preteus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EBC744-3ECE-BFA6-8481-5281CECB8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942536"/>
            <a:ext cx="12192000" cy="589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72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23ADB-E2B9-C6B5-2C9F-5E1534904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924280"/>
          </a:xfrm>
        </p:spPr>
        <p:txBody>
          <a:bodyPr/>
          <a:lstStyle/>
          <a:p>
            <a:r>
              <a:rPr lang="en-US" dirty="0"/>
              <a:t>Images of </a:t>
            </a:r>
            <a:r>
              <a:rPr lang="en-US" dirty="0" err="1"/>
              <a:t>preteus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EA890F-7A0D-A02D-A3F0-B99ECDAC1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9862"/>
            <a:ext cx="12192026" cy="589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65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B049B-1219-AB0A-75A8-37A84F6CF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1037"/>
          </a:xfrm>
        </p:spPr>
        <p:txBody>
          <a:bodyPr>
            <a:normAutofit fontScale="90000"/>
          </a:bodyPr>
          <a:lstStyle/>
          <a:p>
            <a:r>
              <a:rPr lang="en-US" dirty="0"/>
              <a:t>Video of proteus</a:t>
            </a:r>
          </a:p>
        </p:txBody>
      </p:sp>
      <p:pic>
        <p:nvPicPr>
          <p:cNvPr id="4" name="2023-09-14 15-16-52">
            <a:hlinkClick r:id="" action="ppaction://media"/>
            <a:extLst>
              <a:ext uri="{FF2B5EF4-FFF2-40B4-BE49-F238E27FC236}">
                <a16:creationId xmlns:a16="http://schemas.microsoft.com/office/drawing/2014/main" id="{33B3DE78-D1CF-D681-F7FF-F6C930AB95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1036"/>
            <a:ext cx="12192000" cy="617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8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199</Words>
  <Application>Microsoft Office PowerPoint</Application>
  <PresentationFormat>Widescreen</PresentationFormat>
  <Paragraphs>34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Name: Youssef Adel Ahmed  Project: Control Car Systme</vt:lpstr>
      <vt:lpstr>Description of project</vt:lpstr>
      <vt:lpstr>Drivers that I used</vt:lpstr>
      <vt:lpstr>Images of preteus </vt:lpstr>
      <vt:lpstr>Images of preteus </vt:lpstr>
      <vt:lpstr>Video of proteus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Name: Youssef Adel Ahmed  Project: Control Car Systme</dc:title>
  <dc:creator>Youmna Adel</dc:creator>
  <cp:lastModifiedBy>Youmna Adel</cp:lastModifiedBy>
  <cp:revision>3</cp:revision>
  <dcterms:created xsi:type="dcterms:W3CDTF">2023-09-13T17:57:15Z</dcterms:created>
  <dcterms:modified xsi:type="dcterms:W3CDTF">2023-09-14T15:01:43Z</dcterms:modified>
</cp:coreProperties>
</file>

<file path=docProps/thumbnail.jpeg>
</file>